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73" r:id="rId8"/>
    <p:sldId id="262" r:id="rId9"/>
    <p:sldId id="269" r:id="rId10"/>
    <p:sldId id="263" r:id="rId11"/>
    <p:sldId id="270" r:id="rId12"/>
    <p:sldId id="275" r:id="rId13"/>
    <p:sldId id="271" r:id="rId14"/>
    <p:sldId id="276" r:id="rId15"/>
    <p:sldId id="295" r:id="rId16"/>
    <p:sldId id="294" r:id="rId17"/>
    <p:sldId id="274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8" r:id="rId28"/>
    <p:sldId id="287" r:id="rId29"/>
    <p:sldId id="286" r:id="rId30"/>
    <p:sldId id="289" r:id="rId31"/>
    <p:sldId id="290" r:id="rId32"/>
    <p:sldId id="291" r:id="rId33"/>
    <p:sldId id="292" r:id="rId34"/>
    <p:sldId id="293" r:id="rId35"/>
    <p:sldId id="267" r:id="rId36"/>
    <p:sldId id="272" r:id="rId37"/>
    <p:sldId id="25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86;&#1089;&#1087;&#1080;&#1090;&#1072;&#1090;&#1077;&#1083;&#1100;\Desktop\&#1056;&#1086;&#1076;&#1080;&#1090;&#1077;&#1083;&#1100;&#1089;&#1082;&#1086;&#1077;%20&#1089;&#1086;&#1073;&#1088;&#1072;&#1085;&#1080;&#1077;%202\333veselaya_muzyka_&#8470;_7-18_detskaya.mp3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2;&#1086;&#1089;&#1087;&#1080;&#1090;&#1072;&#1090;&#1077;&#1083;&#1100;\Desktop\&#1056;&#1086;&#1076;&#1080;&#1090;&#1077;&#1083;&#1100;&#1089;&#1082;&#1086;&#1077;%20&#1089;&#1086;&#1073;&#1088;&#1072;&#1085;&#1080;&#1077;%202\VID_20190207_101439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86;&#1089;&#1087;&#1080;&#1090;&#1072;&#1090;&#1077;&#1083;&#1100;\Desktop\&#1056;&#1086;&#1076;&#1080;&#1090;&#1077;&#1083;&#1100;&#1089;&#1082;&#1086;&#1077;%20&#1089;&#1086;&#1073;&#1088;&#1072;&#1085;&#1080;&#1077;%202\444Veselaya_muzyka-Dam-Da-Da_detskaya.mp3" TargetMode="Externa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86;&#1089;&#1087;&#1080;&#1090;&#1072;&#1090;&#1077;&#1083;&#1100;\Desktop\&#1056;&#1086;&#1076;&#1080;&#1090;&#1077;&#1083;&#1100;&#1089;&#1082;&#1086;&#1077;%20&#1089;&#1086;&#1073;&#1088;&#1072;&#1085;&#1080;&#1077;%202\1%20nino_rota_-_what_is_a_youth_(zaycev.net).mp3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2;&#1086;&#1089;&#1087;&#1080;&#1090;&#1072;&#1090;&#1077;&#1083;&#1100;\Desktop\&#1056;&#1086;&#1076;&#1080;&#1090;&#1077;&#1083;&#1100;&#1089;&#1082;&#1086;&#1077;%20&#1089;&#1086;&#1073;&#1088;&#1072;&#1085;&#1080;&#1077;%202\222veselaya_muzyka))_detskaya_,_horoshaya-veselaya_muzyka.mp3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Родительское собрание 2\Картинки для презентации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2780928"/>
            <a:ext cx="73308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«Положительные эмоции –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основа здорового образа жизни семьи!»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Родительское собрание 2\Картинки для презентации\384119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5123" name="Picture 3" descr="C:\Users\дом\Desktop\Родительское собрание 2\Картинки для презентации\5f9cab25b43ba2b2aff88c288b711762--carrots-art-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26465">
            <a:off x="6135170" y="3711620"/>
            <a:ext cx="692236" cy="2016224"/>
          </a:xfrm>
          <a:prstGeom prst="rect">
            <a:avLst/>
          </a:prstGeom>
          <a:noFill/>
        </p:spPr>
      </p:pic>
      <p:pic>
        <p:nvPicPr>
          <p:cNvPr id="1026" name="Picture 2" descr="C:\Users\дом\Desktop\Родительское собрание 2\Картинки для презентации\Cabbage_PNG_Clip_Art-15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429000"/>
            <a:ext cx="1662222" cy="11521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ом\Desktop\Родительское собрание 2\Картинки для презентации\2874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333veselaya_muzyka_№_7-18_detsk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6926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Родительское собрание 2\Картинки для презентации\384119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5123" name="Picture 3" descr="C:\Users\дом\Desktop\Родительское собрание 2\Картинки для презентации\5f9cab25b43ba2b2aff88c288b711762--carrots-art-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26465">
            <a:off x="6135170" y="3711620"/>
            <a:ext cx="692236" cy="2016224"/>
          </a:xfrm>
          <a:prstGeom prst="rect">
            <a:avLst/>
          </a:prstGeom>
          <a:noFill/>
        </p:spPr>
      </p:pic>
      <p:pic>
        <p:nvPicPr>
          <p:cNvPr id="1026" name="Picture 2" descr="C:\Users\дом\Desktop\Родительское собрание 2\Картинки для презентации\Cabbage_PNG_Clip_Art-15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429000"/>
            <a:ext cx="1662222" cy="1152128"/>
          </a:xfrm>
          <a:prstGeom prst="rect">
            <a:avLst/>
          </a:prstGeom>
          <a:noFill/>
        </p:spPr>
      </p:pic>
      <p:pic>
        <p:nvPicPr>
          <p:cNvPr id="2050" name="Picture 2" descr="C:\Users\дом\Desktop\Родительское собрание 2\Картинки для презентации\0-3055_clip-art-apple-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7006" y="1772816"/>
            <a:ext cx="1497518" cy="16561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ом\Desktop\Родительское собрание 2\Картинки для презентации\334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Родительское собрание 2\Картинки для презентации\384119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5123" name="Picture 3" descr="C:\Users\дом\Desktop\Родительское собрание 2\Картинки для презентации\5f9cab25b43ba2b2aff88c288b711762--carrots-art-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26465">
            <a:off x="6135170" y="3711620"/>
            <a:ext cx="692236" cy="2016224"/>
          </a:xfrm>
          <a:prstGeom prst="rect">
            <a:avLst/>
          </a:prstGeom>
          <a:noFill/>
        </p:spPr>
      </p:pic>
      <p:pic>
        <p:nvPicPr>
          <p:cNvPr id="1026" name="Picture 2" descr="C:\Users\дом\Desktop\Родительское собрание 2\Картинки для презентации\Cabbage_PNG_Clip_Art-15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717032"/>
            <a:ext cx="1662222" cy="1152128"/>
          </a:xfrm>
          <a:prstGeom prst="rect">
            <a:avLst/>
          </a:prstGeom>
          <a:noFill/>
        </p:spPr>
      </p:pic>
      <p:pic>
        <p:nvPicPr>
          <p:cNvPr id="2050" name="Picture 2" descr="C:\Users\дом\Desktop\Родительское собрание 2\Картинки для презентации\0-3055_clip-art-apple-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7006" y="1772816"/>
            <a:ext cx="1497518" cy="1656184"/>
          </a:xfrm>
          <a:prstGeom prst="rect">
            <a:avLst/>
          </a:prstGeom>
          <a:noFill/>
        </p:spPr>
      </p:pic>
      <p:pic>
        <p:nvPicPr>
          <p:cNvPr id="3074" name="Picture 2" descr="C:\Users\дом\Desktop\Родительское собрание 2\Приложение 1 - Разрезные картинки\a262ad4b89c7d345649afaabd83b7fdb--vegetables-preschool.jpg"/>
          <p:cNvPicPr>
            <a:picLocks noChangeAspect="1" noChangeArrowheads="1"/>
          </p:cNvPicPr>
          <p:nvPr/>
        </p:nvPicPr>
        <p:blipFill>
          <a:blip r:embed="rId6" cstate="print"/>
          <a:srcRect l="9524" t="4249" r="9524"/>
          <a:stretch>
            <a:fillRect/>
          </a:stretch>
        </p:blipFill>
        <p:spPr bwMode="auto">
          <a:xfrm>
            <a:off x="5292080" y="1124744"/>
            <a:ext cx="1368152" cy="25721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одительское собрание 2\Картинки для презентации\artikulyacionnaya-gimnastika-dlya-detej-3-4-let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_20190207_101439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одительское собрание 2\Картинки для презентации\artikulyacionnaya-gimnastika-dlya-detej-3-4-let-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444Veselaya_muzyka-Dam-Da-Da_detska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23728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1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Родительское собрание 2\Картинки для презентации\384119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pic>
        <p:nvPicPr>
          <p:cNvPr id="5123" name="Picture 3" descr="C:\Users\дом\Desktop\Родительское собрание 2\Картинки для презентации\5f9cab25b43ba2b2aff88c288b711762--carrots-art-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26465">
            <a:off x="6135170" y="3711620"/>
            <a:ext cx="692236" cy="2016224"/>
          </a:xfrm>
          <a:prstGeom prst="rect">
            <a:avLst/>
          </a:prstGeom>
          <a:noFill/>
        </p:spPr>
      </p:pic>
      <p:pic>
        <p:nvPicPr>
          <p:cNvPr id="1026" name="Picture 2" descr="C:\Users\дом\Desktop\Родительское собрание 2\Картинки для презентации\Cabbage_PNG_Clip_Art-15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717032"/>
            <a:ext cx="1662222" cy="1152128"/>
          </a:xfrm>
          <a:prstGeom prst="rect">
            <a:avLst/>
          </a:prstGeom>
          <a:noFill/>
        </p:spPr>
      </p:pic>
      <p:pic>
        <p:nvPicPr>
          <p:cNvPr id="2050" name="Picture 2" descr="C:\Users\дом\Desktop\Родительское собрание 2\Картинки для презентации\0-3055_clip-art-apple-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7006" y="1772816"/>
            <a:ext cx="1497518" cy="1656184"/>
          </a:xfrm>
          <a:prstGeom prst="rect">
            <a:avLst/>
          </a:prstGeom>
          <a:noFill/>
        </p:spPr>
      </p:pic>
      <p:pic>
        <p:nvPicPr>
          <p:cNvPr id="3074" name="Picture 2" descr="C:\Users\дом\Desktop\Родительское собрание 2\Приложение 1 - Разрезные картинки\a262ad4b89c7d345649afaabd83b7fdb--vegetables-preschool.jpg"/>
          <p:cNvPicPr>
            <a:picLocks noChangeAspect="1" noChangeArrowheads="1"/>
          </p:cNvPicPr>
          <p:nvPr/>
        </p:nvPicPr>
        <p:blipFill>
          <a:blip r:embed="rId6" cstate="print"/>
          <a:srcRect l="9524" t="4249" r="9524"/>
          <a:stretch>
            <a:fillRect/>
          </a:stretch>
        </p:blipFill>
        <p:spPr bwMode="auto">
          <a:xfrm>
            <a:off x="5292080" y="1124744"/>
            <a:ext cx="1368152" cy="2572184"/>
          </a:xfrm>
          <a:prstGeom prst="rect">
            <a:avLst/>
          </a:prstGeom>
          <a:noFill/>
        </p:spPr>
      </p:pic>
      <p:pic>
        <p:nvPicPr>
          <p:cNvPr id="2" name="Picture 2" descr="C:\Users\дом\Desktop\Родительское собрание 2\Картинки для презентации\pea_PNG2430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1700808"/>
            <a:ext cx="1575782" cy="15085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оспитатель\Desktop\Родительское собрание 2\фото угадай\IMG_20190206_124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4721943" cy="63093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Родительское собрание 2\Картинки для презентации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оспитатель\Desktop\Родительское собрание 2\фото угадай\IMG_20190206_124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548680"/>
            <a:ext cx="4352652" cy="581588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Воспитатель\Desktop\Родительское собрание 2\фото угадай\IMG_20190206_124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94274" y="-185962"/>
            <a:ext cx="5227460" cy="69847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Воспитатель\Desktop\Родительское собрание 2\фото угадай\IMG_20190206_124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4536504" cy="606154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Воспитатель\Desktop\Родительское собрание 2\фото угадай\IMG_20190206_124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608512" cy="615775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Воспитатель\Desktop\Родительское собрание 2\фото угадай\IMG_20190206_124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4664"/>
            <a:ext cx="4464496" cy="596532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Воспитатель\Desktop\Родительское собрание 2\фото угадай\IMG_20190206_124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235470" cy="541508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оспитатель\Desktop\Родительское собрание 2\фото угадай\IMG_20190206_124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51534" y="-231254"/>
            <a:ext cx="5496917" cy="734481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оспитатель\Desktop\Родительское собрание 2\фото угадай\IMG_20190206_124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776864" cy="582026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оспитатель\Desktop\Родительское собрание 2\фото угадай\IMG_20190206_125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76672"/>
            <a:ext cx="4516586" cy="60349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Воспитатель\Desktop\Родительское собрание 2\фото угадай\IMG_20190206_125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688546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47664" y="5517232"/>
            <a:ext cx="6480720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7744" y="4581128"/>
            <a:ext cx="5040560" cy="9361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43808" y="3645024"/>
            <a:ext cx="3888432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47864" y="2780928"/>
            <a:ext cx="2880320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79912" y="1916832"/>
            <a:ext cx="2016224" cy="8640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1960" y="1268760"/>
            <a:ext cx="1224136" cy="6480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427984" y="332656"/>
            <a:ext cx="864096" cy="936104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Воспитатель\Desktop\Родительское собрание 2\фото угадай\IMG_20190206_124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200800" cy="53891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оспитатель\Desktop\Родительское собрание 2\фото угадай\IMG_20190206_125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380312" cy="55234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оспитатель\Desktop\Родительское собрание 2\фото угадай\IMG_20190207_092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950760" cy="52020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Воспитатель\Desktop\Родительское собрание 2\фото угадай\IMG_20190207_0921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333821" cy="497485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оспитатель\Desktop\Родительское собрание 2\фото угадай\IMG_20190207_09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8258"/>
            <a:ext cx="4228554" cy="56500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Родительское собрание 2\Картинки для презентации\zaychik-s-morkovk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6263" y="-381000"/>
            <a:ext cx="10296526" cy="7620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ом\Desktop\Родительское собрание 2\Картинки для презентации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Родительское собрание 2\Картинки для презентации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6016" y="332656"/>
            <a:ext cx="39597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Спасибо за внимание!</a:t>
            </a:r>
          </a:p>
          <a:p>
            <a:endParaRPr lang="ru-RU" sz="2800" dirty="0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1916832"/>
            <a:ext cx="516231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Не забывайте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делиться своим вниманием </a:t>
            </a:r>
          </a:p>
          <a:p>
            <a:pPr algn="r"/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друг с другом!!!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Родительское собрание 2\Картинки для презентации\Спор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Родительское собрание 2\Картинки для презентации\384119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\Desktop\Родительское собрание 2\Картинки для презентации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176214"/>
            <a:ext cx="5681786" cy="568178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Родительское собрание 2\Картинки для презентации\0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764704"/>
            <a:ext cx="6768752" cy="5688631"/>
          </a:xfrm>
          <a:prstGeom prst="rect">
            <a:avLst/>
          </a:prstGeom>
          <a:noFill/>
        </p:spPr>
      </p:pic>
      <p:pic>
        <p:nvPicPr>
          <p:cNvPr id="6" name="1 nino_rota_-_what_is_a_youth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47664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6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Родительское собрание 2\Картинки для презентации\384119_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pic>
        <p:nvPicPr>
          <p:cNvPr id="5123" name="Picture 3" descr="C:\Users\дом\Desktop\Родительское собрание 2\Картинки для презентации\5f9cab25b43ba2b2aff88c288b711762--carrots-art-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84504">
            <a:off x="6198775" y="3893708"/>
            <a:ext cx="692236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\Desktop\Родительское собрание 2\Картинки для презентации\s120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" name="222veselaya_muzyka))_detskaya_,_horoshaya-veselaya_muzy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6926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2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23</Words>
  <Application>Microsoft Office PowerPoint</Application>
  <PresentationFormat>Экран (4:3)</PresentationFormat>
  <Paragraphs>6</Paragraphs>
  <Slides>37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Воспитатель</cp:lastModifiedBy>
  <cp:revision>13</cp:revision>
  <dcterms:created xsi:type="dcterms:W3CDTF">2019-01-23T17:11:53Z</dcterms:created>
  <dcterms:modified xsi:type="dcterms:W3CDTF">2019-02-07T10:24:47Z</dcterms:modified>
</cp:coreProperties>
</file>